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54"/>
  </p:notesMasterIdLst>
  <p:handoutMasterIdLst>
    <p:handoutMasterId r:id="rId55"/>
  </p:handoutMasterIdLst>
  <p:sldIdLst>
    <p:sldId id="256" r:id="rId4"/>
    <p:sldId id="552" r:id="rId5"/>
    <p:sldId id="581" r:id="rId6"/>
    <p:sldId id="649" r:id="rId7"/>
    <p:sldId id="561" r:id="rId8"/>
    <p:sldId id="582" r:id="rId9"/>
    <p:sldId id="583" r:id="rId10"/>
    <p:sldId id="650" r:id="rId11"/>
    <p:sldId id="611" r:id="rId12"/>
    <p:sldId id="612" r:id="rId13"/>
    <p:sldId id="571" r:id="rId14"/>
    <p:sldId id="681" r:id="rId15"/>
    <p:sldId id="652" r:id="rId16"/>
    <p:sldId id="575" r:id="rId17"/>
    <p:sldId id="682" r:id="rId18"/>
    <p:sldId id="653" r:id="rId19"/>
    <p:sldId id="654" r:id="rId20"/>
    <p:sldId id="655" r:id="rId21"/>
    <p:sldId id="683" r:id="rId22"/>
    <p:sldId id="651" r:id="rId23"/>
    <p:sldId id="659" r:id="rId24"/>
    <p:sldId id="660" r:id="rId25"/>
    <p:sldId id="656" r:id="rId26"/>
    <p:sldId id="572" r:id="rId27"/>
    <p:sldId id="573" r:id="rId28"/>
    <p:sldId id="574" r:id="rId29"/>
    <p:sldId id="661" r:id="rId30"/>
    <p:sldId id="657" r:id="rId31"/>
    <p:sldId id="662" r:id="rId32"/>
    <p:sldId id="663" r:id="rId33"/>
    <p:sldId id="664" r:id="rId34"/>
    <p:sldId id="658" r:id="rId35"/>
    <p:sldId id="576" r:id="rId36"/>
    <p:sldId id="577" r:id="rId37"/>
    <p:sldId id="665" r:id="rId38"/>
    <p:sldId id="578" r:id="rId39"/>
    <p:sldId id="579" r:id="rId40"/>
    <p:sldId id="580" r:id="rId41"/>
    <p:sldId id="678" r:id="rId42"/>
    <p:sldId id="666" r:id="rId43"/>
    <p:sldId id="667" r:id="rId44"/>
    <p:sldId id="668" r:id="rId45"/>
    <p:sldId id="679" r:id="rId46"/>
    <p:sldId id="669" r:id="rId47"/>
    <p:sldId id="670" r:id="rId48"/>
    <p:sldId id="671" r:id="rId49"/>
    <p:sldId id="680" r:id="rId50"/>
    <p:sldId id="672" r:id="rId51"/>
    <p:sldId id="673" r:id="rId52"/>
    <p:sldId id="260" r:id="rId53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86" autoAdjust="0"/>
    <p:restoredTop sz="94660"/>
  </p:normalViewPr>
  <p:slideViewPr>
    <p:cSldViewPr snapToGrid="0">
      <p:cViewPr varScale="1">
        <p:scale>
          <a:sx n="63" d="100"/>
          <a:sy n="63" d="100"/>
        </p:scale>
        <p:origin x="676" y="5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theme" Target="theme/theme1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viewProps" Target="viewProp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243414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6695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21935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4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53" r:id="rId2"/>
    <p:sldLayoutId id="2147483755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027689"/>
          </a:xfrm>
        </p:spPr>
        <p:txBody>
          <a:bodyPr/>
          <a:lstStyle/>
          <a:p>
            <a:pPr algn="l"/>
            <a:r>
              <a:rPr lang="en-US" sz="3200" dirty="0"/>
              <a:t>	9. </a:t>
            </a:r>
            <a:r>
              <a:rPr lang="en-US" sz="3200" dirty="0" err="1"/>
              <a:t>pop_back</a:t>
            </a:r>
            <a:r>
              <a:rPr lang="en-US" sz="3200" dirty="0"/>
              <a:t>(): Deletes the last element</a:t>
            </a:r>
          </a:p>
          <a:p>
            <a:pPr algn="l"/>
            <a:r>
              <a:rPr lang="en-US" sz="3200" dirty="0"/>
              <a:t>	10. </a:t>
            </a:r>
            <a:r>
              <a:rPr lang="en-US" sz="3200" dirty="0" err="1"/>
              <a:t>pop_front</a:t>
            </a:r>
            <a:r>
              <a:rPr lang="en-US" sz="3200" dirty="0"/>
              <a:t>(): Deletes the first element</a:t>
            </a:r>
          </a:p>
          <a:p>
            <a:pPr algn="l"/>
            <a:r>
              <a:rPr lang="en-US" sz="3200" dirty="0"/>
              <a:t>	11. </a:t>
            </a:r>
            <a:r>
              <a:rPr lang="en-US" sz="3200" dirty="0" err="1"/>
              <a:t>push_back</a:t>
            </a:r>
            <a:r>
              <a:rPr lang="en-US" sz="3200" dirty="0"/>
              <a:t>(): Adds an element to the end</a:t>
            </a:r>
            <a:br>
              <a:rPr lang="en-US" sz="3200" dirty="0"/>
            </a:br>
            <a:r>
              <a:rPr lang="en-US" sz="3200" dirty="0"/>
              <a:t>	12. </a:t>
            </a:r>
            <a:r>
              <a:rPr lang="en-US" sz="3200" dirty="0" err="1"/>
              <a:t>push_front</a:t>
            </a:r>
            <a:r>
              <a:rPr lang="en-US" sz="3200" dirty="0"/>
              <a:t>(): Adds an element to the front</a:t>
            </a:r>
          </a:p>
          <a:p>
            <a:pPr algn="l"/>
            <a:r>
              <a:rPr lang="en-IN" sz="3200" dirty="0"/>
              <a:t>	13. size(): Gives the size of the list(number of 			elements)</a:t>
            </a:r>
          </a:p>
          <a:p>
            <a:pPr algn="l"/>
            <a:r>
              <a:rPr lang="en-IN" sz="3200" dirty="0"/>
              <a:t>	14. remove(): Removes elements as specified</a:t>
            </a:r>
            <a:endParaRPr lang="en-US" sz="3200" dirty="0"/>
          </a:p>
          <a:p>
            <a:pPr algn="l"/>
            <a:r>
              <a:rPr lang="en-US" sz="3200" dirty="0"/>
              <a:t>	15. resize(): Modifies the size of list.</a:t>
            </a:r>
            <a:br>
              <a:rPr lang="en-US" sz="3200" dirty="0"/>
            </a:br>
            <a:r>
              <a:rPr lang="en-US" sz="3200" dirty="0"/>
              <a:t>	16. reverse(): Reverse the list.</a:t>
            </a:r>
          </a:p>
          <a:p>
            <a:pPr algn="l"/>
            <a:r>
              <a:rPr lang="en-IN" sz="3200" dirty="0"/>
              <a:t>	17. swap(): Exchanges the elements of the list with 	      those in the invoking list.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5237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59450" y="444231"/>
            <a:ext cx="10947042" cy="2116090"/>
          </a:xfrm>
        </p:spPr>
        <p:txBody>
          <a:bodyPr/>
          <a:lstStyle/>
          <a:p>
            <a:pPr algn="l"/>
            <a:r>
              <a:rPr lang="en-US" sz="3200" dirty="0"/>
              <a:t>	18. sort(): Sort the list</a:t>
            </a:r>
            <a:br>
              <a:rPr lang="en-IN" sz="3200" dirty="0"/>
            </a:br>
            <a:r>
              <a:rPr lang="en-IN" sz="3200"/>
              <a:t>	19</a:t>
            </a:r>
            <a:r>
              <a:rPr lang="en-US" sz="3200"/>
              <a:t>. </a:t>
            </a:r>
            <a:r>
              <a:rPr lang="en-US" sz="3200" dirty="0"/>
              <a:t>unique(): Deletes the duplicating elements in the 		list.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68529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Initialize the List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2381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Example 1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586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59770"/>
          </a:xfrm>
        </p:spPr>
        <p:txBody>
          <a:bodyPr/>
          <a:lstStyle/>
          <a:p>
            <a:pPr algn="l"/>
            <a:r>
              <a:rPr lang="en-IN" sz="3200" dirty="0"/>
              <a:t>#include&lt;iostream&gt;</a:t>
            </a:r>
            <a:br>
              <a:rPr lang="en-IN" sz="3200" dirty="0"/>
            </a:br>
            <a:r>
              <a:rPr lang="en-IN" sz="3200" dirty="0"/>
              <a:t>#include&lt;list&gt;</a:t>
            </a:r>
            <a:br>
              <a:rPr lang="en-IN" sz="3200" dirty="0"/>
            </a:br>
            <a:r>
              <a:rPr lang="en-IN" sz="3200" dirty="0"/>
              <a:t>using namespace std;</a:t>
            </a:r>
            <a:br>
              <a:rPr lang="en-IN" sz="3200" dirty="0"/>
            </a:br>
            <a:r>
              <a:rPr lang="en-IN" sz="3200" dirty="0"/>
              <a:t>int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list&lt;int&gt; l1={1,2,3,4,5};</a:t>
            </a:r>
            <a:br>
              <a:rPr lang="en-IN" sz="3200" dirty="0"/>
            </a:br>
            <a:r>
              <a:rPr lang="en-IN" sz="3200" dirty="0"/>
              <a:t>    for(auto </a:t>
            </a:r>
            <a:r>
              <a:rPr lang="en-IN" sz="3200" dirty="0" err="1"/>
              <a:t>i</a:t>
            </a:r>
            <a:r>
              <a:rPr lang="en-IN" sz="3200" dirty="0"/>
              <a:t>=l1.begin();</a:t>
            </a:r>
            <a:r>
              <a:rPr lang="en-IN" sz="3200" dirty="0" err="1"/>
              <a:t>i</a:t>
            </a:r>
            <a:r>
              <a:rPr lang="en-IN" sz="3200" dirty="0"/>
              <a:t>!=l1.end();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}</a:t>
            </a:r>
          </a:p>
          <a:p>
            <a:pPr algn="l"/>
            <a:r>
              <a:rPr lang="en-IN" sz="3200" dirty="0"/>
              <a:t>Output: </a:t>
            </a:r>
          </a:p>
          <a:p>
            <a:pPr algn="l"/>
            <a:r>
              <a:rPr lang="en-IN" sz="3200" dirty="0"/>
              <a:t>1 2 3 4 5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75644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</a:rPr>
              <a:t>The </a:t>
            </a:r>
            <a:r>
              <a:rPr lang="en-US" altLang="ko-KR" sz="4400" b="1" dirty="0" err="1">
                <a:solidFill>
                  <a:schemeClr val="bg1"/>
                </a:solidFill>
              </a:rPr>
              <a:t>push_back</a:t>
            </a:r>
            <a:r>
              <a:rPr lang="en-US" altLang="ko-KR" sz="4400" b="1" dirty="0">
                <a:solidFill>
                  <a:schemeClr val="bg1"/>
                </a:solidFill>
              </a:rPr>
              <a:t>()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662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Example 2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323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59770"/>
          </a:xfrm>
        </p:spPr>
        <p:txBody>
          <a:bodyPr/>
          <a:lstStyle/>
          <a:p>
            <a:pPr algn="l"/>
            <a:r>
              <a:rPr lang="en-IN" sz="3200" dirty="0"/>
              <a:t>#include&lt;list&gt;</a:t>
            </a:r>
            <a:br>
              <a:rPr lang="en-IN" sz="3200" dirty="0"/>
            </a:br>
            <a:r>
              <a:rPr lang="en-IN" sz="3200" dirty="0"/>
              <a:t>int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list&lt;int&gt; l1;</a:t>
            </a:r>
            <a:br>
              <a:rPr lang="en-IN" sz="3200" dirty="0"/>
            </a:br>
            <a:r>
              <a:rPr lang="en-IN" sz="3200" dirty="0"/>
              <a:t>    for(int </a:t>
            </a:r>
            <a:r>
              <a:rPr lang="en-IN" sz="3200" dirty="0" err="1"/>
              <a:t>i</a:t>
            </a:r>
            <a:r>
              <a:rPr lang="en-IN" sz="3200" dirty="0"/>
              <a:t>=1;i&lt;=5;i++)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l1.push_back(</a:t>
            </a:r>
            <a:r>
              <a:rPr lang="en-IN" sz="3200" dirty="0" err="1"/>
              <a:t>i</a:t>
            </a:r>
            <a:r>
              <a:rPr lang="en-IN" sz="3200" dirty="0"/>
              <a:t>);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for(auto </a:t>
            </a:r>
            <a:r>
              <a:rPr lang="en-IN" sz="3200" dirty="0" err="1"/>
              <a:t>i</a:t>
            </a:r>
            <a:r>
              <a:rPr lang="en-IN" sz="3200" dirty="0"/>
              <a:t>=l1.begin();</a:t>
            </a:r>
            <a:r>
              <a:rPr lang="en-IN" sz="3200" dirty="0" err="1"/>
              <a:t>i</a:t>
            </a:r>
            <a:r>
              <a:rPr lang="en-IN" sz="3200" dirty="0"/>
              <a:t>!=l1.end();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69642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319290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IN" sz="3200" dirty="0"/>
              <a:t>1 2 3 4 5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8471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</a:rPr>
              <a:t>The </a:t>
            </a:r>
            <a:r>
              <a:rPr lang="en-US" altLang="ko-KR" sz="4400" b="1" dirty="0" err="1">
                <a:solidFill>
                  <a:schemeClr val="bg1"/>
                </a:solidFill>
              </a:rPr>
              <a:t>push_front</a:t>
            </a:r>
            <a:r>
              <a:rPr lang="en-US" altLang="ko-KR" sz="4400" b="1" dirty="0">
                <a:solidFill>
                  <a:schemeClr val="bg1"/>
                </a:solidFill>
              </a:rPr>
              <a:t>()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60042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List in STL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9274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Example 3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9586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59770"/>
          </a:xfrm>
        </p:spPr>
        <p:txBody>
          <a:bodyPr/>
          <a:lstStyle/>
          <a:p>
            <a:pPr algn="l"/>
            <a:r>
              <a:rPr lang="en-IN" sz="3200" dirty="0"/>
              <a:t>#include&lt;list&gt;</a:t>
            </a:r>
            <a:br>
              <a:rPr lang="en-IN" sz="3200" dirty="0"/>
            </a:br>
            <a:r>
              <a:rPr lang="en-IN" sz="3200" dirty="0"/>
              <a:t>int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list&lt;int&gt; l1;</a:t>
            </a:r>
            <a:br>
              <a:rPr lang="en-IN" sz="3200" dirty="0"/>
            </a:br>
            <a:r>
              <a:rPr lang="en-IN" sz="3200" dirty="0"/>
              <a:t>    for(int </a:t>
            </a:r>
            <a:r>
              <a:rPr lang="en-IN" sz="3200" dirty="0" err="1"/>
              <a:t>i</a:t>
            </a:r>
            <a:r>
              <a:rPr lang="en-IN" sz="3200" dirty="0"/>
              <a:t>=1;i&lt;=5;i++)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l1.push_front(</a:t>
            </a:r>
            <a:r>
              <a:rPr lang="en-IN" sz="3200" dirty="0" err="1"/>
              <a:t>i</a:t>
            </a:r>
            <a:r>
              <a:rPr lang="en-IN" sz="3200" dirty="0"/>
              <a:t>);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for(auto </a:t>
            </a:r>
            <a:r>
              <a:rPr lang="en-IN" sz="3200" dirty="0" err="1"/>
              <a:t>i</a:t>
            </a:r>
            <a:r>
              <a:rPr lang="en-IN" sz="3200" dirty="0"/>
              <a:t>=l1.begin();</a:t>
            </a:r>
            <a:r>
              <a:rPr lang="en-IN" sz="3200" dirty="0" err="1"/>
              <a:t>i</a:t>
            </a:r>
            <a:r>
              <a:rPr lang="en-IN" sz="3200" dirty="0"/>
              <a:t>!=l1.end();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42099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319290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IN" sz="3200" dirty="0"/>
              <a:t>5 4 3 2 1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36312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Example 4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4914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#include&lt;iostream&gt;</a:t>
            </a:r>
            <a:br>
              <a:rPr lang="en-IN" sz="3200" dirty="0"/>
            </a:br>
            <a:r>
              <a:rPr lang="en-IN" sz="3200" dirty="0"/>
              <a:t>#include&lt;list&gt;</a:t>
            </a:r>
            <a:br>
              <a:rPr lang="en-IN" sz="3200" dirty="0"/>
            </a:br>
            <a:r>
              <a:rPr lang="en-IN" sz="3200" dirty="0"/>
              <a:t>#include&lt;cstdlib&gt;</a:t>
            </a:r>
            <a:br>
              <a:rPr lang="en-IN" sz="3200" dirty="0"/>
            </a:br>
            <a:r>
              <a:rPr lang="en-IN" sz="3200" dirty="0"/>
              <a:t>using namespace std;</a:t>
            </a:r>
            <a:br>
              <a:rPr lang="en-IN" sz="3200" dirty="0"/>
            </a:br>
            <a:r>
              <a:rPr lang="en-IN" sz="3200" dirty="0"/>
              <a:t>void display(list&lt;int&gt; &amp;l)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list&lt;int&gt;::iterator </a:t>
            </a:r>
            <a:r>
              <a:rPr lang="en-IN" sz="3200" dirty="0" err="1"/>
              <a:t>i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for(</a:t>
            </a:r>
            <a:r>
              <a:rPr lang="en-IN" sz="3200" dirty="0" err="1"/>
              <a:t>i</a:t>
            </a:r>
            <a:r>
              <a:rPr lang="en-IN" sz="3200" dirty="0"/>
              <a:t>=</a:t>
            </a:r>
            <a:r>
              <a:rPr lang="en-IN" sz="3200" dirty="0" err="1"/>
              <a:t>l.begin</a:t>
            </a:r>
            <a:r>
              <a:rPr lang="en-IN" sz="3200" dirty="0"/>
              <a:t>();</a:t>
            </a:r>
            <a:r>
              <a:rPr lang="en-IN" sz="3200" dirty="0" err="1"/>
              <a:t>i</a:t>
            </a:r>
            <a:r>
              <a:rPr lang="en-IN" sz="3200" dirty="0"/>
              <a:t>!=</a:t>
            </a:r>
            <a:r>
              <a:rPr lang="en-IN" sz="3200" dirty="0" err="1"/>
              <a:t>l.end</a:t>
            </a:r>
            <a:r>
              <a:rPr lang="en-IN" sz="3200" dirty="0"/>
              <a:t>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45069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976890"/>
          </a:xfrm>
        </p:spPr>
        <p:txBody>
          <a:bodyPr/>
          <a:lstStyle/>
          <a:p>
            <a:pPr algn="l"/>
            <a:r>
              <a:rPr lang="en-IN" sz="3200" dirty="0"/>
              <a:t>int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list&lt;int&gt; list1;     // Empty list of zero length</a:t>
            </a:r>
            <a:br>
              <a:rPr lang="en-IN" sz="3200" dirty="0"/>
            </a:br>
            <a:r>
              <a:rPr lang="en-IN" sz="3200" dirty="0"/>
              <a:t>    list&lt;int&gt; list2(5);   // Empty list of size 5</a:t>
            </a:r>
            <a:br>
              <a:rPr lang="en-IN" sz="3200" dirty="0"/>
            </a:br>
            <a:r>
              <a:rPr lang="en-IN" sz="3200" dirty="0"/>
              <a:t>    for(int </a:t>
            </a:r>
            <a:r>
              <a:rPr lang="en-IN" sz="3200" dirty="0" err="1"/>
              <a:t>i</a:t>
            </a:r>
            <a:r>
              <a:rPr lang="en-IN" sz="3200" dirty="0"/>
              <a:t>=0;i&lt;3;i++)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list1.push_back(rand()/100);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list&lt;int&gt;::iterator </a:t>
            </a:r>
            <a:r>
              <a:rPr lang="en-IN" sz="3200" dirty="0" err="1"/>
              <a:t>i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for(</a:t>
            </a:r>
            <a:r>
              <a:rPr lang="en-IN" sz="3200" dirty="0" err="1"/>
              <a:t>i</a:t>
            </a:r>
            <a:r>
              <a:rPr lang="en-IN" sz="3200" dirty="0"/>
              <a:t>=list2.begin();</a:t>
            </a:r>
            <a:r>
              <a:rPr lang="en-IN" sz="3200" dirty="0" err="1"/>
              <a:t>i</a:t>
            </a:r>
            <a:r>
              <a:rPr lang="en-IN" sz="3200" dirty="0"/>
              <a:t>!=list2.end();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*</a:t>
            </a:r>
            <a:r>
              <a:rPr lang="en-IN" sz="3200" dirty="0" err="1"/>
              <a:t>i</a:t>
            </a:r>
            <a:r>
              <a:rPr lang="en-IN" sz="3200" dirty="0"/>
              <a:t> = rand()/100;</a:t>
            </a:r>
            <a:br>
              <a:rPr lang="en-IN" sz="3200" dirty="0"/>
            </a:br>
            <a:r>
              <a:rPr lang="en-IN" sz="3200" dirty="0"/>
              <a:t>    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3685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endParaRPr lang="en-US" sz="3200" dirty="0"/>
          </a:p>
          <a:p>
            <a:pPr algn="l"/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&lt;&lt;"\</a:t>
            </a:r>
            <a:r>
              <a:rPr lang="en-US" sz="3200" dirty="0" err="1"/>
              <a:t>nList</a:t>
            </a:r>
            <a:r>
              <a:rPr lang="en-US" sz="3200" dirty="0"/>
              <a:t> 1:";</a:t>
            </a:r>
            <a:br>
              <a:rPr lang="en-US" sz="3200" dirty="0"/>
            </a:br>
            <a:r>
              <a:rPr lang="en-US" sz="3200" dirty="0"/>
              <a:t>    display(list1);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&lt;&lt;"\</a:t>
            </a:r>
            <a:r>
              <a:rPr lang="en-US" sz="3200" dirty="0" err="1"/>
              <a:t>nList</a:t>
            </a:r>
            <a:r>
              <a:rPr lang="en-US" sz="3200" dirty="0"/>
              <a:t> 2:";</a:t>
            </a:r>
            <a:br>
              <a:rPr lang="en-US" sz="3200" dirty="0"/>
            </a:br>
            <a:r>
              <a:rPr lang="en-US" sz="3200" dirty="0"/>
              <a:t>    display(list2);</a:t>
            </a:r>
            <a:br>
              <a:rPr lang="en-US" sz="3200" dirty="0"/>
            </a:br>
            <a:r>
              <a:rPr lang="en-US" sz="3200" dirty="0"/>
              <a:t>}</a:t>
            </a:r>
          </a:p>
          <a:p>
            <a:pPr algn="l"/>
            <a:endParaRPr lang="en-US" sz="3200" dirty="0"/>
          </a:p>
          <a:p>
            <a:pPr algn="l"/>
            <a:r>
              <a:rPr lang="en-IN" sz="3200" dirty="0"/>
              <a:t>Output:</a:t>
            </a:r>
          </a:p>
          <a:p>
            <a:pPr algn="l"/>
            <a:r>
              <a:rPr lang="en-IN" sz="3200" dirty="0"/>
              <a:t>List 1:0 184 63</a:t>
            </a:r>
          </a:p>
          <a:p>
            <a:pPr algn="l"/>
            <a:r>
              <a:rPr lang="en-IN" sz="3200" dirty="0"/>
              <a:t>List 2:265 191 157 114 293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04739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Add Elements at the end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6413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#include&lt;list&gt;</a:t>
            </a:r>
            <a:br>
              <a:rPr lang="en-IN" sz="3200" dirty="0"/>
            </a:br>
            <a:r>
              <a:rPr lang="en-IN" sz="3200" dirty="0"/>
              <a:t>int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list&lt;int&gt; l1={1,2,3,4,5};</a:t>
            </a:r>
            <a:br>
              <a:rPr lang="en-IN" sz="3200" dirty="0"/>
            </a:br>
            <a:r>
              <a:rPr lang="en-IN" sz="3200" dirty="0"/>
              <a:t>    l1.push_back(100);</a:t>
            </a:r>
            <a:br>
              <a:rPr lang="en-IN" sz="3200" dirty="0"/>
            </a:br>
            <a:r>
              <a:rPr lang="en-IN" sz="3200" dirty="0"/>
              <a:t>    for(auto </a:t>
            </a:r>
            <a:r>
              <a:rPr lang="en-IN" sz="3200" dirty="0" err="1"/>
              <a:t>i</a:t>
            </a:r>
            <a:r>
              <a:rPr lang="en-IN" sz="3200" dirty="0"/>
              <a:t>=l1.begin();</a:t>
            </a:r>
            <a:r>
              <a:rPr lang="en-IN" sz="3200" dirty="0" err="1"/>
              <a:t>i</a:t>
            </a:r>
            <a:r>
              <a:rPr lang="en-IN" sz="3200" dirty="0"/>
              <a:t>!=l1.end();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}</a:t>
            </a:r>
          </a:p>
          <a:p>
            <a:pPr algn="l"/>
            <a:r>
              <a:rPr lang="en-IN" sz="3200" dirty="0"/>
              <a:t>Output: </a:t>
            </a:r>
          </a:p>
          <a:p>
            <a:pPr algn="l"/>
            <a:r>
              <a:rPr lang="en-IN" sz="3200" dirty="0"/>
              <a:t>1 2 3 4 5 100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27310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Add Elements at the front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821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Introduction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8556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#include&lt;list&gt;</a:t>
            </a:r>
            <a:br>
              <a:rPr lang="en-IN" sz="3200" dirty="0"/>
            </a:br>
            <a:r>
              <a:rPr lang="en-IN" sz="3200" dirty="0"/>
              <a:t>int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list&lt;int&gt; l1={1,2,3,4,5};</a:t>
            </a:r>
            <a:br>
              <a:rPr lang="en-IN" sz="3200" dirty="0"/>
            </a:br>
            <a:r>
              <a:rPr lang="en-IN" sz="3200" dirty="0"/>
              <a:t>    l1.push_front(100);</a:t>
            </a:r>
            <a:br>
              <a:rPr lang="en-IN" sz="3200" dirty="0"/>
            </a:br>
            <a:r>
              <a:rPr lang="en-IN" sz="3200" dirty="0"/>
              <a:t>    for(auto </a:t>
            </a:r>
            <a:r>
              <a:rPr lang="en-IN" sz="3200" dirty="0" err="1"/>
              <a:t>i</a:t>
            </a:r>
            <a:r>
              <a:rPr lang="en-IN" sz="3200" dirty="0"/>
              <a:t>=l1.begin();</a:t>
            </a:r>
            <a:r>
              <a:rPr lang="en-IN" sz="3200" dirty="0" err="1"/>
              <a:t>i</a:t>
            </a:r>
            <a:r>
              <a:rPr lang="en-IN" sz="3200" dirty="0"/>
              <a:t>!=l1.end();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}</a:t>
            </a:r>
          </a:p>
          <a:p>
            <a:pPr algn="l"/>
            <a:r>
              <a:rPr lang="en-IN" sz="3200" dirty="0"/>
              <a:t>Output: </a:t>
            </a:r>
          </a:p>
          <a:p>
            <a:pPr algn="l"/>
            <a:r>
              <a:rPr lang="en-IN" sz="3200" dirty="0"/>
              <a:t>100 1 2 3 4 5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46426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2828835"/>
            <a:ext cx="647192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Add &amp; remove elements from the front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98373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IN" sz="3200" dirty="0"/>
              <a:t>#include&lt;list&gt;</a:t>
            </a:r>
          </a:p>
          <a:p>
            <a:pPr algn="just"/>
            <a:r>
              <a:rPr lang="en-IN" sz="3200" dirty="0"/>
              <a:t>int main()</a:t>
            </a:r>
          </a:p>
          <a:p>
            <a:pPr algn="just"/>
            <a:r>
              <a:rPr lang="en-IN" sz="3200" dirty="0"/>
              <a:t>{</a:t>
            </a:r>
          </a:p>
          <a:p>
            <a:pPr algn="just"/>
            <a:r>
              <a:rPr lang="en-IN" sz="3200" dirty="0"/>
              <a:t>    list&lt;int&gt; l1={1,2,3,4,5};</a:t>
            </a:r>
          </a:p>
          <a:p>
            <a:pPr algn="just"/>
            <a:r>
              <a:rPr lang="en-IN" sz="3200" dirty="0"/>
              <a:t>    list&lt;int&gt;::iterator </a:t>
            </a:r>
            <a:r>
              <a:rPr lang="en-IN" sz="3200" dirty="0" err="1"/>
              <a:t>i</a:t>
            </a:r>
            <a:r>
              <a:rPr lang="en-IN" sz="3200" dirty="0"/>
              <a:t>;</a:t>
            </a:r>
          </a:p>
          <a:p>
            <a:pPr algn="just"/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&lt;&lt;"\</a:t>
            </a:r>
            <a:r>
              <a:rPr lang="en-IN" sz="3200" dirty="0" err="1"/>
              <a:t>nThe</a:t>
            </a:r>
            <a:r>
              <a:rPr lang="en-IN" sz="3200" dirty="0"/>
              <a:t> list elements ";</a:t>
            </a:r>
          </a:p>
          <a:p>
            <a:pPr algn="just"/>
            <a:r>
              <a:rPr lang="en-IN" sz="3200" dirty="0"/>
              <a:t>    for(</a:t>
            </a:r>
            <a:r>
              <a:rPr lang="en-IN" sz="3200" dirty="0" err="1"/>
              <a:t>i</a:t>
            </a:r>
            <a:r>
              <a:rPr lang="en-IN" sz="3200" dirty="0"/>
              <a:t>=l1.begin();</a:t>
            </a:r>
            <a:r>
              <a:rPr lang="en-IN" sz="3200" dirty="0" err="1"/>
              <a:t>i</a:t>
            </a:r>
            <a:r>
              <a:rPr lang="en-IN" sz="3200" dirty="0"/>
              <a:t>!=l1.end();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</a:p>
          <a:p>
            <a:pPr algn="just"/>
            <a:r>
              <a:rPr lang="en-IN" sz="3200" dirty="0"/>
              <a:t>    {</a:t>
            </a:r>
          </a:p>
          <a:p>
            <a:pPr algn="just"/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</a:p>
          <a:p>
            <a:pPr algn="just"/>
            <a:r>
              <a:rPr lang="en-IN" sz="3200" dirty="0"/>
              <a:t>    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00760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US" sz="3200" dirty="0"/>
              <a:t>	l1.push_front(100);</a:t>
            </a:r>
            <a:br>
              <a:rPr lang="en-US" sz="3200" dirty="0"/>
            </a:br>
            <a:r>
              <a:rPr lang="en-US" sz="3200" dirty="0"/>
              <a:t>	</a:t>
            </a:r>
            <a:r>
              <a:rPr lang="en-US" sz="3200" dirty="0" err="1"/>
              <a:t>cout</a:t>
            </a:r>
            <a:r>
              <a:rPr lang="en-US" sz="3200" dirty="0"/>
              <a:t>&lt;&lt;"\</a:t>
            </a:r>
            <a:r>
              <a:rPr lang="en-US" sz="3200" dirty="0" err="1"/>
              <a:t>nAfter</a:t>
            </a:r>
            <a:r>
              <a:rPr lang="en-US" sz="3200" dirty="0"/>
              <a:t> adding an element from front ";</a:t>
            </a:r>
            <a:br>
              <a:rPr lang="en-US" sz="3200" dirty="0"/>
            </a:br>
            <a:r>
              <a:rPr lang="en-US" sz="3200" dirty="0"/>
              <a:t>	for(</a:t>
            </a:r>
            <a:r>
              <a:rPr lang="en-US" sz="3200" dirty="0" err="1"/>
              <a:t>i</a:t>
            </a:r>
            <a:r>
              <a:rPr lang="en-US" sz="3200" dirty="0"/>
              <a:t>=l1.begin();</a:t>
            </a:r>
            <a:r>
              <a:rPr lang="en-US" sz="3200" dirty="0" err="1"/>
              <a:t>i</a:t>
            </a:r>
            <a:r>
              <a:rPr lang="en-US" sz="3200" dirty="0"/>
              <a:t>!=l1.end();</a:t>
            </a:r>
            <a:r>
              <a:rPr lang="en-US" sz="3200" dirty="0" err="1"/>
              <a:t>i</a:t>
            </a:r>
            <a:r>
              <a:rPr lang="en-US" sz="3200" dirty="0"/>
              <a:t>++)</a:t>
            </a:r>
            <a:br>
              <a:rPr lang="en-US" sz="3200" dirty="0"/>
            </a:br>
            <a:r>
              <a:rPr lang="en-US" sz="3200" dirty="0"/>
              <a:t>	{</a:t>
            </a:r>
            <a:br>
              <a:rPr lang="en-US" sz="3200" dirty="0"/>
            </a:br>
            <a:r>
              <a:rPr lang="en-US" sz="3200" dirty="0"/>
              <a:t>        		</a:t>
            </a:r>
            <a:r>
              <a:rPr lang="en-US" sz="3200" dirty="0" err="1"/>
              <a:t>cout</a:t>
            </a:r>
            <a:r>
              <a:rPr lang="en-US" sz="3200" dirty="0"/>
              <a:t>&lt;&lt;*</a:t>
            </a:r>
            <a:r>
              <a:rPr lang="en-US" sz="3200" dirty="0" err="1"/>
              <a:t>i</a:t>
            </a:r>
            <a:r>
              <a:rPr lang="en-US" sz="3200" dirty="0"/>
              <a:t>&lt;&lt;" ";</a:t>
            </a:r>
            <a:br>
              <a:rPr lang="en-US" sz="3200" dirty="0"/>
            </a:br>
            <a:r>
              <a:rPr lang="en-US" sz="3200" dirty="0"/>
              <a:t>	}</a:t>
            </a:r>
            <a:br>
              <a:rPr lang="en-US" sz="3200" dirty="0"/>
            </a:br>
            <a:r>
              <a:rPr lang="en-US" sz="3200" dirty="0"/>
              <a:t>	l1.pop_front();</a:t>
            </a:r>
            <a:br>
              <a:rPr lang="en-US" sz="3200" dirty="0"/>
            </a:br>
            <a:r>
              <a:rPr lang="en-US" sz="3200" dirty="0"/>
              <a:t>	</a:t>
            </a:r>
            <a:r>
              <a:rPr lang="en-US" sz="3200" dirty="0" err="1"/>
              <a:t>cout</a:t>
            </a:r>
            <a:r>
              <a:rPr lang="en-US" sz="3200" dirty="0"/>
              <a:t>&lt;&lt;"\</a:t>
            </a:r>
            <a:r>
              <a:rPr lang="en-US" sz="3200" dirty="0" err="1"/>
              <a:t>nAfter</a:t>
            </a:r>
            <a:r>
              <a:rPr lang="en-US" sz="3200" dirty="0"/>
              <a:t> removing element from front ";</a:t>
            </a:r>
            <a:br>
              <a:rPr lang="en-US" sz="3200" dirty="0"/>
            </a:br>
            <a:r>
              <a:rPr lang="en-US" sz="3200" dirty="0"/>
              <a:t>	for(</a:t>
            </a:r>
            <a:r>
              <a:rPr lang="en-US" sz="3200" dirty="0" err="1"/>
              <a:t>i</a:t>
            </a:r>
            <a:r>
              <a:rPr lang="en-US" sz="3200" dirty="0"/>
              <a:t>=l1.begin();</a:t>
            </a:r>
            <a:r>
              <a:rPr lang="en-US" sz="3200" dirty="0" err="1"/>
              <a:t>i</a:t>
            </a:r>
            <a:r>
              <a:rPr lang="en-US" sz="3200" dirty="0"/>
              <a:t>!=l1.end();</a:t>
            </a:r>
            <a:r>
              <a:rPr lang="en-US" sz="3200" dirty="0" err="1"/>
              <a:t>i</a:t>
            </a:r>
            <a:r>
              <a:rPr lang="en-US" sz="3200" dirty="0"/>
              <a:t>++)</a:t>
            </a:r>
            <a:br>
              <a:rPr lang="en-US" sz="3200" dirty="0"/>
            </a:br>
            <a:r>
              <a:rPr lang="en-US" sz="3200" dirty="0"/>
              <a:t>	{</a:t>
            </a:r>
            <a:br>
              <a:rPr lang="en-US" sz="3200" dirty="0"/>
            </a:br>
            <a:r>
              <a:rPr lang="en-US" sz="3200" dirty="0"/>
              <a:t>    		</a:t>
            </a:r>
            <a:r>
              <a:rPr lang="en-US" sz="3200" dirty="0" err="1"/>
              <a:t>cout</a:t>
            </a:r>
            <a:r>
              <a:rPr lang="en-US" sz="3200" dirty="0"/>
              <a:t>&lt;&lt;*</a:t>
            </a:r>
            <a:r>
              <a:rPr lang="en-US" sz="3200" dirty="0" err="1"/>
              <a:t>i</a:t>
            </a:r>
            <a:r>
              <a:rPr lang="en-US" sz="3200" dirty="0"/>
              <a:t>&lt;&lt;" ";</a:t>
            </a:r>
            <a:br>
              <a:rPr lang="en-US" sz="3200" dirty="0"/>
            </a:br>
            <a:r>
              <a:rPr lang="en-US" sz="3200" dirty="0"/>
              <a:t>	}</a:t>
            </a:r>
            <a:br>
              <a:rPr lang="en-US" sz="3200" dirty="0"/>
            </a:br>
            <a:r>
              <a:rPr lang="en-US" sz="3200" dirty="0"/>
              <a:t>}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8180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78170" y="538845"/>
            <a:ext cx="10947042" cy="3147330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list elements 1 2 3 4 5</a:t>
            </a:r>
          </a:p>
          <a:p>
            <a:pPr algn="just"/>
            <a:r>
              <a:rPr lang="en-US" sz="3200" dirty="0"/>
              <a:t>After adding an element from front 100 1 2 3 4 5</a:t>
            </a:r>
          </a:p>
          <a:p>
            <a:pPr algn="just"/>
            <a:r>
              <a:rPr lang="en-US" sz="3200" dirty="0"/>
              <a:t>After removing element from front 1 2 3 4 5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628137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2828835"/>
            <a:ext cx="647192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Add &amp; remove elements from the end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84677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87110" cy="5580650"/>
          </a:xfrm>
        </p:spPr>
        <p:txBody>
          <a:bodyPr/>
          <a:lstStyle/>
          <a:p>
            <a:pPr algn="l"/>
            <a:r>
              <a:rPr lang="en-IN" sz="3200" dirty="0"/>
              <a:t>int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list&lt;int&gt; l1={1,2,3,4,5};</a:t>
            </a:r>
            <a:br>
              <a:rPr lang="en-IN" sz="3200" dirty="0"/>
            </a:br>
            <a:r>
              <a:rPr lang="en-IN" sz="3200" dirty="0"/>
              <a:t>    list&lt;int&gt;::iterator </a:t>
            </a:r>
            <a:r>
              <a:rPr lang="en-IN" sz="3200" dirty="0" err="1"/>
              <a:t>i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&lt;&lt;"\</a:t>
            </a:r>
            <a:r>
              <a:rPr lang="en-IN" sz="3200" dirty="0" err="1"/>
              <a:t>nThe</a:t>
            </a:r>
            <a:r>
              <a:rPr lang="en-IN" sz="3200" dirty="0"/>
              <a:t> list elements ";</a:t>
            </a:r>
            <a:br>
              <a:rPr lang="en-IN" sz="3200" dirty="0"/>
            </a:br>
            <a:r>
              <a:rPr lang="en-IN" sz="3200" dirty="0"/>
              <a:t>    for(</a:t>
            </a:r>
            <a:r>
              <a:rPr lang="en-IN" sz="3200" dirty="0" err="1"/>
              <a:t>i</a:t>
            </a:r>
            <a:r>
              <a:rPr lang="en-IN" sz="3200" dirty="0"/>
              <a:t>=l1.begin();</a:t>
            </a:r>
            <a:r>
              <a:rPr lang="en-IN" sz="3200" dirty="0" err="1"/>
              <a:t>i</a:t>
            </a:r>
            <a:r>
              <a:rPr lang="en-IN" sz="3200" dirty="0"/>
              <a:t>!=l1.end();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US" sz="3200" dirty="0"/>
              <a:t> l1.push_back(100);</a:t>
            </a:r>
            <a:br>
              <a:rPr lang="en-US" sz="3200" dirty="0"/>
            </a:br>
            <a:r>
              <a:rPr lang="en-US" sz="3200" dirty="0"/>
              <a:t> </a:t>
            </a:r>
            <a:r>
              <a:rPr lang="en-US" sz="3200" dirty="0" err="1"/>
              <a:t>cout</a:t>
            </a:r>
            <a:r>
              <a:rPr lang="en-US" sz="3200" dirty="0"/>
              <a:t>&lt;&lt;"\</a:t>
            </a:r>
            <a:r>
              <a:rPr lang="en-US" sz="3200" dirty="0" err="1"/>
              <a:t>nAfter</a:t>
            </a:r>
            <a:r>
              <a:rPr lang="en-US" sz="3200" dirty="0"/>
              <a:t> adding an element from the end ";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972137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for(</a:t>
            </a:r>
            <a:r>
              <a:rPr lang="en-IN" sz="3200" dirty="0" err="1"/>
              <a:t>i</a:t>
            </a:r>
            <a:r>
              <a:rPr lang="en-IN" sz="3200" dirty="0"/>
              <a:t>=l1.begin();</a:t>
            </a:r>
            <a:r>
              <a:rPr lang="en-IN" sz="3200" dirty="0" err="1"/>
              <a:t>i</a:t>
            </a:r>
            <a:r>
              <a:rPr lang="en-IN" sz="3200" dirty="0"/>
              <a:t>!=l1.end();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	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l1.pop_back();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&lt;&lt;"\</a:t>
            </a:r>
            <a:r>
              <a:rPr lang="en-IN" sz="3200" dirty="0" err="1"/>
              <a:t>nAfter</a:t>
            </a:r>
            <a:r>
              <a:rPr lang="en-IN" sz="3200" dirty="0"/>
              <a:t> removing element from the end ";</a:t>
            </a:r>
            <a:br>
              <a:rPr lang="en-IN" sz="3200" dirty="0"/>
            </a:br>
            <a:r>
              <a:rPr lang="en-IN" sz="3200" dirty="0"/>
              <a:t>    for(</a:t>
            </a:r>
            <a:r>
              <a:rPr lang="en-IN" sz="3200" dirty="0" err="1"/>
              <a:t>i</a:t>
            </a:r>
            <a:r>
              <a:rPr lang="en-IN" sz="3200" dirty="0"/>
              <a:t>=l1.begin();</a:t>
            </a:r>
            <a:r>
              <a:rPr lang="en-IN" sz="3200" dirty="0" err="1"/>
              <a:t>i</a:t>
            </a:r>
            <a:r>
              <a:rPr lang="en-IN" sz="3200" dirty="0"/>
              <a:t>!=l1.end();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</a:p>
          <a:p>
            <a:pPr algn="l"/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244062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233690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list elements 1 2 3 4 5</a:t>
            </a:r>
          </a:p>
          <a:p>
            <a:pPr algn="just"/>
            <a:r>
              <a:rPr lang="en-US" sz="3200" dirty="0"/>
              <a:t>After adding an element from the end 1 2 3 4 5 100    </a:t>
            </a:r>
          </a:p>
          <a:p>
            <a:pPr algn="just"/>
            <a:r>
              <a:rPr lang="en-US" sz="3200" dirty="0"/>
              <a:t>After removing element from the end 1 2 3 4 5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24953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Merge Unsorted List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8931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341130"/>
          </a:xfrm>
        </p:spPr>
        <p:txBody>
          <a:bodyPr/>
          <a:lstStyle/>
          <a:p>
            <a:pPr algn="just"/>
            <a:r>
              <a:rPr lang="en-US" sz="3200" dirty="0"/>
              <a:t>The list is another container that is popularly used.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supports a bidirectional linear list and provides an efficient implementation for deletion and insertion operations.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Unlike a vector, which supports random access, a list can be accessed sequentially only.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91289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#include&lt;list&gt;</a:t>
            </a:r>
            <a:br>
              <a:rPr lang="en-IN" sz="3200" dirty="0"/>
            </a:br>
            <a:r>
              <a:rPr lang="en-IN" sz="3200" dirty="0"/>
              <a:t>int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list&lt;int&gt; l1={1,4,5,7,8};</a:t>
            </a:r>
            <a:br>
              <a:rPr lang="en-IN" sz="3200" dirty="0"/>
            </a:br>
            <a:r>
              <a:rPr lang="en-IN" sz="3200" dirty="0"/>
              <a:t>    list&lt;int&gt; l2={2,6,3,9,10};</a:t>
            </a:r>
            <a:br>
              <a:rPr lang="en-IN" sz="3200" dirty="0"/>
            </a:br>
            <a:r>
              <a:rPr lang="en-IN" sz="3200" dirty="0"/>
              <a:t>    list&lt;int&gt;::iterator </a:t>
            </a:r>
            <a:r>
              <a:rPr lang="en-IN" sz="3200" dirty="0" err="1"/>
              <a:t>i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&lt;&lt;"\</a:t>
            </a:r>
            <a:r>
              <a:rPr lang="en-IN" sz="3200" dirty="0" err="1"/>
              <a:t>nThe</a:t>
            </a:r>
            <a:r>
              <a:rPr lang="en-IN" sz="3200" dirty="0"/>
              <a:t> list1 elements ";</a:t>
            </a:r>
            <a:br>
              <a:rPr lang="en-IN" sz="3200" dirty="0"/>
            </a:br>
            <a:r>
              <a:rPr lang="en-IN" sz="3200" dirty="0"/>
              <a:t>    for(</a:t>
            </a:r>
            <a:r>
              <a:rPr lang="en-IN" sz="3200" dirty="0" err="1"/>
              <a:t>i</a:t>
            </a:r>
            <a:r>
              <a:rPr lang="en-IN" sz="3200" dirty="0"/>
              <a:t>=l1.begin();</a:t>
            </a:r>
            <a:r>
              <a:rPr lang="en-IN" sz="3200" dirty="0" err="1"/>
              <a:t>i</a:t>
            </a:r>
            <a:r>
              <a:rPr lang="en-IN" sz="3200" dirty="0"/>
              <a:t>!=l1.end();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80396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&lt;&lt;"\</a:t>
            </a:r>
            <a:r>
              <a:rPr lang="en-IN" sz="3200" dirty="0" err="1"/>
              <a:t>nThe</a:t>
            </a:r>
            <a:r>
              <a:rPr lang="en-IN" sz="3200" dirty="0"/>
              <a:t> list2 elements ";</a:t>
            </a:r>
            <a:br>
              <a:rPr lang="en-IN" sz="3200" dirty="0"/>
            </a:br>
            <a:r>
              <a:rPr lang="en-IN" sz="3200" dirty="0"/>
              <a:t>    for(</a:t>
            </a:r>
            <a:r>
              <a:rPr lang="en-IN" sz="3200" dirty="0" err="1"/>
              <a:t>i</a:t>
            </a:r>
            <a:r>
              <a:rPr lang="en-IN" sz="3200" dirty="0"/>
              <a:t>=l2.begin();</a:t>
            </a:r>
            <a:r>
              <a:rPr lang="en-IN" sz="3200" dirty="0" err="1"/>
              <a:t>i</a:t>
            </a:r>
            <a:r>
              <a:rPr lang="en-IN" sz="3200" dirty="0"/>
              <a:t>!=l2.end();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list&lt;int&gt; </a:t>
            </a:r>
            <a:r>
              <a:rPr lang="en-IN" sz="3200" dirty="0" err="1"/>
              <a:t>listA,listB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listA</a:t>
            </a:r>
            <a:r>
              <a:rPr lang="en-IN" sz="3200" dirty="0"/>
              <a:t> = l1;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listB</a:t>
            </a:r>
            <a:r>
              <a:rPr lang="en-IN" sz="3200" dirty="0"/>
              <a:t> = l2;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US" sz="3200" dirty="0"/>
              <a:t>l1.merge(l2);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&lt;&lt;"\</a:t>
            </a:r>
            <a:r>
              <a:rPr lang="en-US" sz="3200" dirty="0" err="1"/>
              <a:t>nMerged</a:t>
            </a:r>
            <a:r>
              <a:rPr lang="en-US" sz="3200" dirty="0"/>
              <a:t> unsorted list : ";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087694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US" sz="3200" dirty="0"/>
              <a:t>    </a:t>
            </a:r>
            <a:br>
              <a:rPr lang="en-US" sz="3200" dirty="0"/>
            </a:br>
            <a:r>
              <a:rPr lang="en-US" sz="3200" dirty="0"/>
              <a:t>    for(</a:t>
            </a:r>
            <a:r>
              <a:rPr lang="en-US" sz="3200" dirty="0" err="1"/>
              <a:t>i</a:t>
            </a:r>
            <a:r>
              <a:rPr lang="en-US" sz="3200" dirty="0"/>
              <a:t>=l1.begin();</a:t>
            </a:r>
            <a:r>
              <a:rPr lang="en-US" sz="3200" dirty="0" err="1"/>
              <a:t>i</a:t>
            </a:r>
            <a:r>
              <a:rPr lang="en-US" sz="3200" dirty="0"/>
              <a:t>!=l1.end();</a:t>
            </a:r>
            <a:r>
              <a:rPr lang="en-US" sz="3200" dirty="0" err="1"/>
              <a:t>i</a:t>
            </a:r>
            <a:r>
              <a:rPr lang="en-US" sz="3200" dirty="0"/>
              <a:t>++)</a:t>
            </a:r>
            <a:br>
              <a:rPr lang="en-US" sz="3200" dirty="0"/>
            </a:br>
            <a:r>
              <a:rPr lang="en-US" sz="3200" dirty="0"/>
              <a:t>    {</a:t>
            </a:r>
            <a:br>
              <a:rPr lang="en-US" sz="3200" dirty="0"/>
            </a:br>
            <a:r>
              <a:rPr lang="en-US" sz="3200" dirty="0"/>
              <a:t>        </a:t>
            </a:r>
            <a:r>
              <a:rPr lang="en-US" sz="3200" dirty="0" err="1"/>
              <a:t>cout</a:t>
            </a:r>
            <a:r>
              <a:rPr lang="en-US" sz="3200" dirty="0"/>
              <a:t>&lt;&lt;*</a:t>
            </a:r>
            <a:r>
              <a:rPr lang="en-US" sz="3200" dirty="0" err="1"/>
              <a:t>i</a:t>
            </a:r>
            <a:r>
              <a:rPr lang="en-US" sz="3200" dirty="0"/>
              <a:t>&lt;&lt;" ";</a:t>
            </a:r>
            <a:br>
              <a:rPr lang="en-US" sz="3200" dirty="0"/>
            </a:br>
            <a:r>
              <a:rPr lang="en-US" sz="3200" dirty="0"/>
              <a:t>    }</a:t>
            </a:r>
            <a:br>
              <a:rPr lang="en-US" sz="3200" dirty="0"/>
            </a:br>
            <a:r>
              <a:rPr lang="en-US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US" sz="3200" dirty="0"/>
              <a:t>The list1 elements 1 4 5 7 8</a:t>
            </a:r>
          </a:p>
          <a:p>
            <a:pPr algn="l"/>
            <a:r>
              <a:rPr lang="en-US" sz="3200" dirty="0"/>
              <a:t>The list2 elements 2 6 3 9 10</a:t>
            </a:r>
          </a:p>
          <a:p>
            <a:pPr algn="l"/>
            <a:r>
              <a:rPr lang="en-US" sz="3200" dirty="0"/>
              <a:t>Merged unsorted list : 1 2 4 5 6 3 7 8 9 10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47870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Merge Sorted List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2746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261370"/>
          </a:xfrm>
        </p:spPr>
        <p:txBody>
          <a:bodyPr/>
          <a:lstStyle/>
          <a:p>
            <a:pPr algn="l"/>
            <a:r>
              <a:rPr lang="en-IN" sz="2800" dirty="0"/>
              <a:t>#include&lt;list&gt;</a:t>
            </a:r>
            <a:br>
              <a:rPr lang="en-IN" sz="2800" dirty="0"/>
            </a:br>
            <a:r>
              <a:rPr lang="en-IN" sz="2800" dirty="0"/>
              <a:t>int main()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    list&lt;int&gt; l1={1,4,5,7,8};</a:t>
            </a:r>
            <a:br>
              <a:rPr lang="en-IN" sz="2800" dirty="0"/>
            </a:br>
            <a:r>
              <a:rPr lang="en-IN" sz="2800" dirty="0"/>
              <a:t>    list&lt;int&gt; l2={2,6,3,9,10};</a:t>
            </a:r>
            <a:br>
              <a:rPr lang="en-IN" sz="2800" dirty="0"/>
            </a:br>
            <a:r>
              <a:rPr lang="en-IN" sz="2800" dirty="0"/>
              <a:t>    list&lt;int&gt;::iterator </a:t>
            </a:r>
            <a:r>
              <a:rPr lang="en-IN" sz="2800" dirty="0" err="1"/>
              <a:t>i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&lt;&lt;"\</a:t>
            </a:r>
            <a:r>
              <a:rPr lang="en-IN" sz="2800" dirty="0" err="1"/>
              <a:t>nThe</a:t>
            </a:r>
            <a:r>
              <a:rPr lang="en-IN" sz="2800" dirty="0"/>
              <a:t> list1 elements ";</a:t>
            </a:r>
            <a:br>
              <a:rPr lang="en-IN" sz="2800" dirty="0"/>
            </a:br>
            <a:r>
              <a:rPr lang="en-IN" sz="2800" dirty="0"/>
              <a:t>    for(</a:t>
            </a:r>
            <a:r>
              <a:rPr lang="en-IN" sz="2800" dirty="0" err="1"/>
              <a:t>i</a:t>
            </a:r>
            <a:r>
              <a:rPr lang="en-IN" sz="2800" dirty="0"/>
              <a:t>=l1.begin();</a:t>
            </a:r>
            <a:r>
              <a:rPr lang="en-IN" sz="2800" dirty="0" err="1"/>
              <a:t>i</a:t>
            </a:r>
            <a:r>
              <a:rPr lang="en-IN" sz="2800" dirty="0"/>
              <a:t>!=l1.end();</a:t>
            </a:r>
            <a:r>
              <a:rPr lang="en-IN" sz="2800" dirty="0" err="1"/>
              <a:t>i</a:t>
            </a:r>
            <a:r>
              <a:rPr lang="en-IN" sz="2800" dirty="0"/>
              <a:t>++)</a:t>
            </a:r>
            <a:br>
              <a:rPr lang="en-IN" sz="2800" dirty="0"/>
            </a:br>
            <a:r>
              <a:rPr lang="en-IN" sz="2800" dirty="0"/>
              <a:t>    {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&lt;&lt;*</a:t>
            </a:r>
            <a:r>
              <a:rPr lang="en-IN" sz="2800" dirty="0" err="1"/>
              <a:t>i</a:t>
            </a:r>
            <a:r>
              <a:rPr lang="en-IN" sz="2800" dirty="0"/>
              <a:t>&lt;&lt;" ";</a:t>
            </a:r>
            <a:br>
              <a:rPr lang="en-IN" sz="2800" dirty="0"/>
            </a:br>
            <a:r>
              <a:rPr lang="en-IN" sz="2800" dirty="0"/>
              <a:t>    }</a:t>
            </a:r>
            <a:br>
              <a:rPr lang="en-IN" sz="2800" dirty="0"/>
            </a:br>
            <a:r>
              <a:rPr lang="en-IN" sz="2800" dirty="0"/>
              <a:t>    </a:t>
            </a:r>
            <a:r>
              <a:rPr lang="en-IN" sz="2800" dirty="0" err="1"/>
              <a:t>cout</a:t>
            </a:r>
            <a:r>
              <a:rPr lang="en-IN" sz="2800" dirty="0"/>
              <a:t>&lt;&lt;"\</a:t>
            </a:r>
            <a:r>
              <a:rPr lang="en-IN" sz="2800" dirty="0" err="1"/>
              <a:t>nThe</a:t>
            </a:r>
            <a:r>
              <a:rPr lang="en-IN" sz="2800" dirty="0"/>
              <a:t> list2 elements ";</a:t>
            </a:r>
            <a:br>
              <a:rPr lang="en-IN" sz="2800" dirty="0"/>
            </a:br>
            <a:r>
              <a:rPr lang="en-IN" sz="2800" dirty="0"/>
              <a:t>    for(</a:t>
            </a:r>
            <a:r>
              <a:rPr lang="en-IN" sz="2800" dirty="0" err="1"/>
              <a:t>i</a:t>
            </a:r>
            <a:r>
              <a:rPr lang="en-IN" sz="2800" dirty="0"/>
              <a:t>=l2.begin();</a:t>
            </a:r>
            <a:r>
              <a:rPr lang="en-IN" sz="2800" dirty="0" err="1"/>
              <a:t>i</a:t>
            </a:r>
            <a:r>
              <a:rPr lang="en-IN" sz="2800" dirty="0"/>
              <a:t>!=l2.end();</a:t>
            </a:r>
            <a:r>
              <a:rPr lang="en-IN" sz="2800" dirty="0" err="1"/>
              <a:t>i</a:t>
            </a:r>
            <a:r>
              <a:rPr lang="en-IN" sz="2800" dirty="0"/>
              <a:t>++)</a:t>
            </a:r>
            <a:br>
              <a:rPr lang="en-IN" sz="2800" dirty="0"/>
            </a:br>
            <a:r>
              <a:rPr lang="en-IN" sz="2800" dirty="0"/>
              <a:t>    {</a:t>
            </a:r>
            <a:br>
              <a:rPr lang="en-IN" sz="2800" dirty="0"/>
            </a:br>
            <a:r>
              <a:rPr lang="en-IN" sz="2800" dirty="0"/>
              <a:t>        </a:t>
            </a:r>
            <a:r>
              <a:rPr lang="en-IN" sz="2800" dirty="0" err="1"/>
              <a:t>cout</a:t>
            </a:r>
            <a:r>
              <a:rPr lang="en-IN" sz="2800" dirty="0"/>
              <a:t>&lt;&lt;*</a:t>
            </a:r>
            <a:r>
              <a:rPr lang="en-IN" sz="2800" dirty="0" err="1"/>
              <a:t>i</a:t>
            </a:r>
            <a:r>
              <a:rPr lang="en-IN" sz="2800" dirty="0"/>
              <a:t>&lt;&lt;" ";</a:t>
            </a:r>
            <a:br>
              <a:rPr lang="en-IN" sz="2800" dirty="0"/>
            </a:br>
            <a:r>
              <a:rPr lang="en-IN" sz="2800" dirty="0"/>
              <a:t>    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14260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09944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    list&lt;int&gt; </a:t>
            </a:r>
            <a:r>
              <a:rPr lang="en-IN" sz="3200" dirty="0" err="1"/>
              <a:t>listA,listB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listA</a:t>
            </a:r>
            <a:r>
              <a:rPr lang="en-IN" sz="3200" dirty="0"/>
              <a:t> = l1;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listB</a:t>
            </a:r>
            <a:r>
              <a:rPr lang="en-IN" sz="3200" dirty="0"/>
              <a:t> = l2;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listA.sort</a:t>
            </a:r>
            <a:r>
              <a:rPr lang="en-IN" sz="3200" dirty="0"/>
              <a:t>();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listB.sort</a:t>
            </a:r>
            <a:r>
              <a:rPr lang="en-IN" sz="3200" dirty="0"/>
              <a:t>();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listA.merge</a:t>
            </a:r>
            <a:r>
              <a:rPr lang="en-IN" sz="3200" dirty="0"/>
              <a:t>(</a:t>
            </a:r>
            <a:r>
              <a:rPr lang="en-IN" sz="3200" dirty="0" err="1"/>
              <a:t>listB</a:t>
            </a:r>
            <a:r>
              <a:rPr lang="en-IN" sz="3200" dirty="0"/>
              <a:t>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&lt;&lt;"\</a:t>
            </a:r>
            <a:r>
              <a:rPr lang="en-IN" sz="3200" dirty="0" err="1"/>
              <a:t>nMerged</a:t>
            </a:r>
            <a:r>
              <a:rPr lang="en-IN" sz="3200" dirty="0"/>
              <a:t> Sorted list : ";</a:t>
            </a:r>
            <a:br>
              <a:rPr lang="en-IN" sz="3200" dirty="0"/>
            </a:br>
            <a:r>
              <a:rPr lang="en-IN" sz="3200" dirty="0"/>
              <a:t>    for(</a:t>
            </a:r>
            <a:r>
              <a:rPr lang="en-IN" sz="3200" dirty="0" err="1"/>
              <a:t>i</a:t>
            </a:r>
            <a:r>
              <a:rPr lang="en-IN" sz="3200" dirty="0"/>
              <a:t>=</a:t>
            </a:r>
            <a:r>
              <a:rPr lang="en-IN" sz="3200" dirty="0" err="1"/>
              <a:t>listA.begin</a:t>
            </a:r>
            <a:r>
              <a:rPr lang="en-IN" sz="3200" dirty="0"/>
              <a:t>();</a:t>
            </a:r>
            <a:r>
              <a:rPr lang="en-IN" sz="3200" dirty="0" err="1"/>
              <a:t>i</a:t>
            </a:r>
            <a:r>
              <a:rPr lang="en-IN" sz="3200" dirty="0"/>
              <a:t>!=</a:t>
            </a:r>
            <a:r>
              <a:rPr lang="en-IN" sz="3200" dirty="0" err="1"/>
              <a:t>listA.end</a:t>
            </a:r>
            <a:r>
              <a:rPr lang="en-IN" sz="3200" dirty="0"/>
              <a:t>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74374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386090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list1 elements 1 4 5 7 8 </a:t>
            </a:r>
          </a:p>
          <a:p>
            <a:pPr algn="just"/>
            <a:r>
              <a:rPr lang="en-US" sz="3200" dirty="0"/>
              <a:t>The list2 elements 2 6 3 9 10 </a:t>
            </a:r>
          </a:p>
          <a:p>
            <a:pPr algn="just"/>
            <a:r>
              <a:rPr lang="en-US" sz="3200" dirty="0"/>
              <a:t>Merged Sorted list : 1 2 3 4 5 6 7 8 9 10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72018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Reverse List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0047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#include&lt;list&gt;</a:t>
            </a:r>
            <a:br>
              <a:rPr lang="en-IN" sz="3200" dirty="0"/>
            </a:br>
            <a:r>
              <a:rPr lang="en-IN" sz="3200" dirty="0"/>
              <a:t>int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list&lt;int&gt; l1={1,2,3,4,5};</a:t>
            </a:r>
            <a:br>
              <a:rPr lang="en-IN" sz="3200" dirty="0"/>
            </a:br>
            <a:r>
              <a:rPr lang="en-IN" sz="3200" dirty="0"/>
              <a:t>    list&lt;int&gt;::iterator </a:t>
            </a:r>
            <a:r>
              <a:rPr lang="en-IN" sz="3200" dirty="0" err="1"/>
              <a:t>i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&lt;&lt;"\</a:t>
            </a:r>
            <a:r>
              <a:rPr lang="en-IN" sz="3200" dirty="0" err="1"/>
              <a:t>nThe</a:t>
            </a:r>
            <a:r>
              <a:rPr lang="en-IN" sz="3200" dirty="0"/>
              <a:t> list elements ";</a:t>
            </a:r>
            <a:br>
              <a:rPr lang="en-IN" sz="3200" dirty="0"/>
            </a:br>
            <a:r>
              <a:rPr lang="en-IN" sz="3200" dirty="0"/>
              <a:t>    for(</a:t>
            </a:r>
            <a:r>
              <a:rPr lang="en-IN" sz="3200" dirty="0" err="1"/>
              <a:t>i</a:t>
            </a:r>
            <a:r>
              <a:rPr lang="en-IN" sz="3200" dirty="0"/>
              <a:t>=l1.begin();</a:t>
            </a:r>
            <a:r>
              <a:rPr lang="en-IN" sz="3200" dirty="0" err="1"/>
              <a:t>i</a:t>
            </a:r>
            <a:r>
              <a:rPr lang="en-IN" sz="3200" dirty="0"/>
              <a:t>!=l1.end();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&lt;&lt;*</a:t>
            </a:r>
            <a:r>
              <a:rPr lang="en-IN" sz="3200" dirty="0" err="1"/>
              <a:t>i</a:t>
            </a:r>
            <a:r>
              <a:rPr lang="en-IN" sz="3200" dirty="0"/>
              <a:t>&lt;&lt;" ";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l1.reverse();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801916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&lt;&lt;"\</a:t>
            </a:r>
            <a:r>
              <a:rPr lang="en-US" sz="3200" dirty="0" err="1"/>
              <a:t>nThe</a:t>
            </a:r>
            <a:r>
              <a:rPr lang="en-US" sz="3200" dirty="0"/>
              <a:t> reverse List ";</a:t>
            </a:r>
            <a:br>
              <a:rPr lang="en-US" sz="3200" dirty="0"/>
            </a:br>
            <a:r>
              <a:rPr lang="en-US" sz="3200" dirty="0"/>
              <a:t>    for(</a:t>
            </a:r>
            <a:r>
              <a:rPr lang="en-US" sz="3200" dirty="0" err="1"/>
              <a:t>i</a:t>
            </a:r>
            <a:r>
              <a:rPr lang="en-US" sz="3200" dirty="0"/>
              <a:t>=l1.begin();</a:t>
            </a:r>
            <a:r>
              <a:rPr lang="en-US" sz="3200" dirty="0" err="1"/>
              <a:t>i</a:t>
            </a:r>
            <a:r>
              <a:rPr lang="en-US" sz="3200" dirty="0"/>
              <a:t>!=l1.end();</a:t>
            </a:r>
            <a:r>
              <a:rPr lang="en-US" sz="3200" dirty="0" err="1"/>
              <a:t>i</a:t>
            </a:r>
            <a:r>
              <a:rPr lang="en-US" sz="3200" dirty="0"/>
              <a:t>++)</a:t>
            </a:r>
            <a:br>
              <a:rPr lang="en-US" sz="3200" dirty="0"/>
            </a:br>
            <a:r>
              <a:rPr lang="en-US" sz="3200" dirty="0"/>
              <a:t>    {</a:t>
            </a:r>
            <a:br>
              <a:rPr lang="en-US" sz="3200" dirty="0"/>
            </a:br>
            <a:r>
              <a:rPr lang="en-US" sz="3200" dirty="0"/>
              <a:t>        </a:t>
            </a:r>
            <a:r>
              <a:rPr lang="en-US" sz="3200" dirty="0" err="1"/>
              <a:t>cout</a:t>
            </a:r>
            <a:r>
              <a:rPr lang="en-US" sz="3200" dirty="0"/>
              <a:t>&lt;&lt;*</a:t>
            </a:r>
            <a:r>
              <a:rPr lang="en-US" sz="3200" dirty="0" err="1"/>
              <a:t>i</a:t>
            </a:r>
            <a:r>
              <a:rPr lang="en-US" sz="3200" dirty="0"/>
              <a:t>&lt;&lt;" ";</a:t>
            </a:r>
            <a:br>
              <a:rPr lang="en-US" sz="3200" dirty="0"/>
            </a:br>
            <a:r>
              <a:rPr lang="en-US" sz="3200" dirty="0"/>
              <a:t>    }</a:t>
            </a:r>
            <a:br>
              <a:rPr lang="en-US" sz="3200" dirty="0"/>
            </a:br>
            <a:r>
              <a:rPr lang="en-US" sz="3200" dirty="0"/>
              <a:t>}</a:t>
            </a:r>
          </a:p>
          <a:p>
            <a:pPr algn="l"/>
            <a:r>
              <a:rPr lang="en-IN" sz="3200" dirty="0"/>
              <a:t>Output:</a:t>
            </a:r>
          </a:p>
          <a:p>
            <a:pPr algn="l"/>
            <a:r>
              <a:rPr lang="en-US" sz="3200" dirty="0"/>
              <a:t>The list elements 1 2 3 4 5</a:t>
            </a:r>
          </a:p>
          <a:p>
            <a:pPr algn="l"/>
            <a:r>
              <a:rPr lang="en-US" sz="3200" dirty="0"/>
              <a:t>The reverse List 5 4 3 2 1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3359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US" sz="3200" dirty="0"/>
              <a:t>Bidirectional iterators are used for accessing list elements.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Any algorithm that requires input, output, forward, or bidirectional iterators can operate on a list.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Class list provides many member functions for manipulating  the elements of a list.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Header file&lt;list&gt; must be included to use the container class list.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895847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339609"/>
          </a:xfrm>
        </p:spPr>
        <p:txBody>
          <a:bodyPr/>
          <a:lstStyle/>
          <a:p>
            <a:pPr algn="just"/>
            <a:r>
              <a:rPr lang="en-US" sz="3200" dirty="0"/>
              <a:t>It is a bidirectional, linear list.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allows insertions and deletions anywhere.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9980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96823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239530"/>
          </a:xfrm>
        </p:spPr>
        <p:txBody>
          <a:bodyPr/>
          <a:lstStyle/>
          <a:p>
            <a:pPr algn="just"/>
            <a:r>
              <a:rPr lang="en-US" sz="3200" b="1" dirty="0"/>
              <a:t>Header File:</a:t>
            </a:r>
          </a:p>
          <a:p>
            <a:pPr algn="just"/>
            <a:r>
              <a:rPr lang="en-US" sz="3200" dirty="0"/>
              <a:t>			#include&lt;list&gt;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b="1" dirty="0"/>
              <a:t>Iterator: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			Bidirectional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80680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2828835"/>
            <a:ext cx="647192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Member function of List class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285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US" sz="3200" dirty="0"/>
              <a:t>	1. back(): Gives a reference to the last element</a:t>
            </a:r>
          </a:p>
          <a:p>
            <a:pPr algn="just"/>
            <a:r>
              <a:rPr lang="en-US" sz="3200" dirty="0"/>
              <a:t>	2. begin(): Gives a reference to the first element</a:t>
            </a:r>
          </a:p>
          <a:p>
            <a:pPr algn="just"/>
            <a:r>
              <a:rPr lang="en-US" sz="3200" dirty="0"/>
              <a:t>	3. clear(): Deletes all the elements</a:t>
            </a:r>
          </a:p>
          <a:p>
            <a:pPr algn="just"/>
            <a:r>
              <a:rPr lang="en-US" sz="3200" dirty="0"/>
              <a:t>	4. empty(): Determines if the list is empty or not</a:t>
            </a:r>
          </a:p>
          <a:p>
            <a:pPr algn="just"/>
            <a:r>
              <a:rPr lang="en-US" sz="3200" dirty="0"/>
              <a:t>	5. end(): Gives a reference to the end of the list. </a:t>
            </a:r>
          </a:p>
          <a:p>
            <a:pPr algn="just"/>
            <a:r>
              <a:rPr lang="en-US" sz="3200" dirty="0"/>
              <a:t>	6. erase(): Deletes elements as specified </a:t>
            </a:r>
          </a:p>
          <a:p>
            <a:pPr algn="just"/>
            <a:r>
              <a:rPr lang="en-US" sz="3200" dirty="0"/>
              <a:t>	7. insert(): Insert elements as specified</a:t>
            </a:r>
          </a:p>
          <a:p>
            <a:pPr algn="just"/>
            <a:r>
              <a:rPr lang="en-US" sz="3200" dirty="0"/>
              <a:t>	8. merge(): Merge two ordered lists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540303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5474</TotalTime>
  <Words>2048</Words>
  <Application>Microsoft Office PowerPoint</Application>
  <PresentationFormat>Widescreen</PresentationFormat>
  <Paragraphs>125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456</cp:revision>
  <dcterms:created xsi:type="dcterms:W3CDTF">2018-04-24T17:14:44Z</dcterms:created>
  <dcterms:modified xsi:type="dcterms:W3CDTF">2023-04-27T07:15:14Z</dcterms:modified>
</cp:coreProperties>
</file>

<file path=docProps/thumbnail.jpeg>
</file>